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66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305" y="6290960"/>
            <a:ext cx="1425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35" y="255373"/>
            <a:ext cx="9284043" cy="90615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01.01.2021г.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479337"/>
              </p:ext>
            </p:extLst>
          </p:nvPr>
        </p:nvGraphicFramePr>
        <p:xfrm>
          <a:off x="510744" y="1161529"/>
          <a:ext cx="9911338" cy="5751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8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4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912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274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13349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2020г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01.01.2021г.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599 769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1 615 288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1 176 899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761 292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1 154 550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803 620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756 177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1 294 388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784 779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1 135 264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672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1 152 196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488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1 213 753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748 736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313 428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642 779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1 482 382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1748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1 534 517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634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17 169 816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6 797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3722</TotalTime>
  <Words>148</Words>
  <Application>Microsoft Office PowerPoint</Application>
  <PresentationFormat>Произвольный</PresentationFormat>
  <Paragraphs>78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01.01.2021г.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409</cp:revision>
  <dcterms:created xsi:type="dcterms:W3CDTF">2018-01-19T11:56:47Z</dcterms:created>
  <dcterms:modified xsi:type="dcterms:W3CDTF">2021-02-10T06:43:26Z</dcterms:modified>
</cp:coreProperties>
</file>